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926D-1E8D-4625-B41F-FEFC0A8AD5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F7C7-CBF1-4776-8AC7-05ACB132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2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926D-1E8D-4625-B41F-FEFC0A8AD5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F7C7-CBF1-4776-8AC7-05ACB132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4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926D-1E8D-4625-B41F-FEFC0A8AD5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F7C7-CBF1-4776-8AC7-05ACB132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926D-1E8D-4625-B41F-FEFC0A8AD5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F7C7-CBF1-4776-8AC7-05ACB132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9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926D-1E8D-4625-B41F-FEFC0A8AD5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F7C7-CBF1-4776-8AC7-05ACB132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926D-1E8D-4625-B41F-FEFC0A8AD5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F7C7-CBF1-4776-8AC7-05ACB132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926D-1E8D-4625-B41F-FEFC0A8AD5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F7C7-CBF1-4776-8AC7-05ACB132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926D-1E8D-4625-B41F-FEFC0A8AD5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F7C7-CBF1-4776-8AC7-05ACB132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2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926D-1E8D-4625-B41F-FEFC0A8AD5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F7C7-CBF1-4776-8AC7-05ACB132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4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926D-1E8D-4625-B41F-FEFC0A8AD5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F7C7-CBF1-4776-8AC7-05ACB132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926D-1E8D-4625-B41F-FEFC0A8AD5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F7C7-CBF1-4776-8AC7-05ACB132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2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B926D-1E8D-4625-B41F-FEFC0A8AD57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F7C7-CBF1-4776-8AC7-05ACB132E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0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6E3974-E8A3-4B23-BEE9-341D30FE5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E2C36-5757-455D-9AD1-615F944BE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" y="0"/>
            <a:ext cx="12194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7ADB515-31D8-4140-A7A4-83E59D95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DB0CF86-8382-4617-9760-66899EE91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1655A8-AA50-4BDD-89C6-49F9740B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9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09880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3B9ADA-E203-4385-B166-DD2FF704E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67035C-3053-488B-A3A2-7B5A73BE6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4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901411-52D2-49D6-B649-A22EA04B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91DBD04-CB7B-4444-84B3-209E9772E4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A30F1F-197F-48BF-A743-7A63CBE6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8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9D261E-296C-4CB3-BE9B-E065E3580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ED380-7184-4158-9EBB-268412E2F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1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Untitled (2)">
            <a:hlinkClick r:id="" action="ppaction://media"/>
            <a:extLst>
              <a:ext uri="{FF2B5EF4-FFF2-40B4-BE49-F238E27FC236}">
                <a16:creationId xmlns:a16="http://schemas.microsoft.com/office/drawing/2014/main" id="{E24C20B4-F0E4-43AD-BD4F-14AC98DBDC4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6" cy="6858000"/>
          </a:xfrm>
        </p:spPr>
      </p:pic>
    </p:spTree>
    <p:extLst>
      <p:ext uri="{BB962C8B-B14F-4D97-AF65-F5344CB8AC3E}">
        <p14:creationId xmlns:p14="http://schemas.microsoft.com/office/powerpoint/2010/main" val="236846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6E2849-8A2A-496C-B31D-73A4A920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C6EEC9-9619-4503-965B-092E6BC02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FF3783-A4BC-4F0D-BB12-CB0C61D3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6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B4B0D8A-7EB5-4C16-9722-97E761A4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C9269E-6556-429B-8348-9738DFFD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2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ED876DE-BF75-4019-8ACD-34C4F9E8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3D3210-166A-4ABE-AD02-018FF7E22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39D5-E289-4208-A084-A9ADE733E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3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D5160-D028-43BD-8370-5CA33B3B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DC7D10-6B4F-4A30-B3A1-670707A1E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154E9-1C87-4431-9BB9-22CEEF903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0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سورہ فاتحہ</dc:title>
  <dc:creator>atiya nisar</dc:creator>
  <cp:lastModifiedBy>User</cp:lastModifiedBy>
  <cp:revision>6</cp:revision>
  <dcterms:created xsi:type="dcterms:W3CDTF">2019-04-04T07:27:14Z</dcterms:created>
  <dcterms:modified xsi:type="dcterms:W3CDTF">2021-10-07T06:18:50Z</dcterms:modified>
</cp:coreProperties>
</file>